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AC1E-9148-4151-8683-AF2EDF0C854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164-41EB-4ADD-8CCF-16A9FFB5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5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AC1E-9148-4151-8683-AF2EDF0C854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1164-41EB-4ADD-8CCF-16A9FFB5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7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9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3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5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2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Савченко Ксения</dc:creator>
  <cp:lastModifiedBy>Савченко Ксения</cp:lastModifiedBy>
  <cp:revision>1</cp:revision>
  <dcterms:created xsi:type="dcterms:W3CDTF">2025-09-24T12:31:57Z</dcterms:created>
  <dcterms:modified xsi:type="dcterms:W3CDTF">2025-09-24T12:31:57Z</dcterms:modified>
</cp:coreProperties>
</file>